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57" r:id="rId4"/>
    <p:sldId id="262" r:id="rId5"/>
    <p:sldId id="259" r:id="rId6"/>
    <p:sldId id="277" r:id="rId7"/>
    <p:sldId id="278" r:id="rId8"/>
    <p:sldId id="273" r:id="rId9"/>
    <p:sldId id="268" r:id="rId10"/>
    <p:sldId id="276" r:id="rId11"/>
    <p:sldId id="272" r:id="rId12"/>
    <p:sldId id="280" r:id="rId13"/>
    <p:sldId id="28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8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65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EA49-C7F4-46A0-BEEF-6BB08C84A4B7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F9E9-71FA-4A29-B1DB-E48324E4B2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237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ECA7-8192-41A5-80A6-8AC84DE9A2DB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1639-9CBC-4472-9F88-1C337A224E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194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33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6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3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863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82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0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9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3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50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544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4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0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B30C84-C0B5-478F-B4A6-DFAC93BD09D1}" type="datetimeFigureOut">
              <a:rPr lang="de-CH" smtClean="0"/>
              <a:t>29.01.2015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7D414-1A30-45BF-B2A5-2BB5A57225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0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6000" dirty="0" smtClean="0"/>
              <a:t>Erfahrungen aus dem Krisengebiet </a:t>
            </a:r>
            <a:endParaRPr lang="de-CH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Christian Zeier, Freier Journalist BR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63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Strategie zur Eindämmung der Epidemie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Sensibilisierung der Bevölkerung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Sichere Beerdigungen der Toten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Infrastruktur zur Behandlung der </a:t>
            </a:r>
            <a:r>
              <a:rPr lang="de-CH" dirty="0" smtClean="0"/>
              <a:t>Infizierten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dirty="0" smtClean="0"/>
              <a:t>Personal (Ärztinnen, Pfleger, </a:t>
            </a:r>
            <a:r>
              <a:rPr lang="de-CH" dirty="0" err="1" smtClean="0"/>
              <a:t>Surveillance</a:t>
            </a:r>
            <a:r>
              <a:rPr lang="de-CH" dirty="0" smtClean="0"/>
              <a:t> Teams)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dirty="0" smtClean="0"/>
              <a:t>Ausrüstung &amp; Fahrzeuge (PEP, Ambulanzen)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dirty="0" smtClean="0"/>
              <a:t>Gebäude (Spitäler</a:t>
            </a:r>
            <a:r>
              <a:rPr lang="de-CH" dirty="0"/>
              <a:t>, Holding Center, Treatment </a:t>
            </a:r>
            <a:r>
              <a:rPr lang="de-CH" dirty="0" smtClean="0"/>
              <a:t>Center)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935"/>
            <a:ext cx="9487711" cy="53414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578503" y="3171217"/>
            <a:ext cx="2561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 smtClean="0"/>
              <a:t>Erstes Treatment Center in </a:t>
            </a:r>
            <a:r>
              <a:rPr lang="de-CH" sz="2500" b="1" dirty="0" err="1" smtClean="0"/>
              <a:t>Bombali</a:t>
            </a:r>
            <a:r>
              <a:rPr lang="de-CH" sz="2500" b="1" dirty="0" smtClean="0"/>
              <a:t> </a:t>
            </a:r>
            <a:r>
              <a:rPr lang="de-CH" sz="2500" b="1" dirty="0" err="1" smtClean="0"/>
              <a:t>District</a:t>
            </a:r>
            <a:endParaRPr lang="de-CH" sz="2500" b="1" dirty="0" smtClean="0"/>
          </a:p>
          <a:p>
            <a:r>
              <a:rPr lang="de-CH" sz="1500" b="1" dirty="0" smtClean="0"/>
              <a:t>Bild: </a:t>
            </a:r>
            <a:r>
              <a:rPr lang="de-CH" sz="1500" b="1" dirty="0" err="1" smtClean="0"/>
              <a:t>zvg</a:t>
            </a:r>
            <a:endParaRPr lang="de-CH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9013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0"/>
            <a:ext cx="51435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30" y="0"/>
            <a:ext cx="51435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87970" y="2970179"/>
            <a:ext cx="19605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 smtClean="0"/>
              <a:t>Ernstfall in </a:t>
            </a:r>
            <a:r>
              <a:rPr lang="de-CH" sz="2500" b="1" dirty="0" err="1" smtClean="0"/>
              <a:t>Magbenteh</a:t>
            </a:r>
            <a:r>
              <a:rPr lang="de-CH" sz="2500" b="1" dirty="0" smtClean="0"/>
              <a:t>: Einsatz mit PPE</a:t>
            </a:r>
          </a:p>
          <a:p>
            <a:r>
              <a:rPr lang="de-CH" sz="1500" b="1" dirty="0" smtClean="0"/>
              <a:t>Bilder: </a:t>
            </a:r>
            <a:r>
              <a:rPr lang="de-CH" sz="1500" b="1" dirty="0" err="1" smtClean="0"/>
              <a:t>zvg</a:t>
            </a:r>
            <a:endParaRPr lang="de-CH" sz="1500" b="1" dirty="0"/>
          </a:p>
        </p:txBody>
      </p:sp>
    </p:spTree>
    <p:extLst>
      <p:ext uri="{BB962C8B-B14F-4D97-AF65-F5344CB8AC3E}">
        <p14:creationId xmlns:p14="http://schemas.microsoft.com/office/powerpoint/2010/main" val="29881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ebitchy.com/wp-content/uploads/2014/12/time-mag-eb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0" y="792480"/>
            <a:ext cx="7879080" cy="52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95120" y="1767839"/>
            <a:ext cx="4396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“Ebola </a:t>
            </a:r>
            <a:r>
              <a:rPr lang="en-US" sz="3200" i="1" dirty="0"/>
              <a:t>is a war, and a warning. </a:t>
            </a:r>
            <a:r>
              <a:rPr lang="en-US" sz="3200" i="1" dirty="0" smtClean="0"/>
              <a:t>The </a:t>
            </a:r>
            <a:r>
              <a:rPr lang="en-US" sz="3200" i="1" dirty="0"/>
              <a:t>rest of the world can sleep at night because a group of men and women are willing to stand and fight</a:t>
            </a:r>
            <a:r>
              <a:rPr lang="en-US" sz="3200" i="1" dirty="0" smtClean="0"/>
              <a:t>.”</a:t>
            </a:r>
          </a:p>
          <a:p>
            <a:pPr algn="ctr">
              <a:spcBef>
                <a:spcPts val="1200"/>
              </a:spcBef>
            </a:pPr>
            <a:r>
              <a:rPr lang="en-US" sz="3000" dirty="0" smtClean="0"/>
              <a:t>Time Magazine</a:t>
            </a:r>
            <a:endParaRPr lang="de-CH" sz="3000" dirty="0"/>
          </a:p>
        </p:txBody>
      </p:sp>
      <p:sp>
        <p:nvSpPr>
          <p:cNvPr id="8" name="Textfeld 7"/>
          <p:cNvSpPr txBox="1"/>
          <p:nvPr/>
        </p:nvSpPr>
        <p:spPr>
          <a:xfrm>
            <a:off x="175260" y="6153517"/>
            <a:ext cx="881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Besten Dank für Ihre Aufmerksamkeit.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5355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913" y="982132"/>
            <a:ext cx="9601196" cy="1303867"/>
          </a:xfrm>
        </p:spPr>
        <p:txBody>
          <a:bodyPr/>
          <a:lstStyle/>
          <a:p>
            <a:r>
              <a:rPr lang="de-CH" dirty="0" smtClean="0"/>
              <a:t>Zurück aus Sierra Leone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Reaktion der Behörden</a:t>
            </a:r>
          </a:p>
          <a:p>
            <a:pPr lvl="1"/>
            <a:r>
              <a:rPr lang="de-CH" dirty="0" smtClean="0"/>
              <a:t>Kontaktaufnahme durch BAG</a:t>
            </a:r>
          </a:p>
          <a:p>
            <a:pPr lvl="1"/>
            <a:r>
              <a:rPr lang="de-CH" dirty="0" smtClean="0"/>
              <a:t>Gespräch mit Kantonsarzt</a:t>
            </a:r>
          </a:p>
          <a:p>
            <a:r>
              <a:rPr lang="de-CH" dirty="0" smtClean="0"/>
              <a:t>Reaktion am Arbeitsplatz</a:t>
            </a:r>
          </a:p>
          <a:p>
            <a:pPr lvl="1"/>
            <a:r>
              <a:rPr lang="de-CH" dirty="0" smtClean="0"/>
              <a:t>«Redaktionsverbot» für 3 Wochen</a:t>
            </a:r>
          </a:p>
          <a:p>
            <a:r>
              <a:rPr lang="de-CH" dirty="0" smtClean="0"/>
              <a:t>Privat</a:t>
            </a:r>
          </a:p>
          <a:p>
            <a:pPr lvl="1"/>
            <a:r>
              <a:rPr lang="de-CH" dirty="0" smtClean="0"/>
              <a:t>Vorsicht und Angst, aber auch Interesse und Verständnis</a:t>
            </a:r>
          </a:p>
          <a:p>
            <a:r>
              <a:rPr lang="de-CH" dirty="0" smtClean="0"/>
              <a:t>Schwer zu verstehen: irrationale Furcht in der Schweiz 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8968903" y="6462775"/>
            <a:ext cx="2561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 smtClean="0"/>
              <a:t>Illustration: Sonntagszeitung</a:t>
            </a:r>
            <a:endParaRPr lang="de-CH" sz="1500" b="1" dirty="0"/>
          </a:p>
        </p:txBody>
      </p:sp>
    </p:spTree>
    <p:extLst>
      <p:ext uri="{BB962C8B-B14F-4D97-AF65-F5344CB8AC3E}">
        <p14:creationId xmlns:p14="http://schemas.microsoft.com/office/powerpoint/2010/main" val="9893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Aktuelle Situation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/>
              <a:t>Lage</a:t>
            </a:r>
            <a:r>
              <a:rPr lang="en-US" b="1" dirty="0" smtClean="0"/>
              <a:t> </a:t>
            </a:r>
            <a:r>
              <a:rPr lang="en-US" b="1" dirty="0" err="1" smtClean="0"/>
              <a:t>Anfang</a:t>
            </a:r>
            <a:r>
              <a:rPr lang="en-US" b="1" dirty="0" smtClean="0"/>
              <a:t> </a:t>
            </a:r>
            <a:r>
              <a:rPr lang="en-US" b="1" dirty="0" err="1" smtClean="0"/>
              <a:t>Oktober</a:t>
            </a:r>
            <a:r>
              <a:rPr lang="en-US" b="1" dirty="0" smtClean="0"/>
              <a:t> (WHO Situation Report, 1.10.2014)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Sierra Leone: 2304 Ebola-</a:t>
            </a:r>
            <a:r>
              <a:rPr lang="en-US" dirty="0" err="1" smtClean="0"/>
              <a:t>Fälle</a:t>
            </a:r>
            <a:r>
              <a:rPr lang="en-US" dirty="0" smtClean="0"/>
              <a:t>, 622 Tote (</a:t>
            </a:r>
            <a:r>
              <a:rPr lang="en-US" dirty="0" err="1" smtClean="0"/>
              <a:t>bestätigt</a:t>
            </a:r>
            <a:r>
              <a:rPr lang="en-US" dirty="0" smtClean="0"/>
              <a:t>, </a:t>
            </a:r>
            <a:r>
              <a:rPr lang="en-US" dirty="0" err="1" smtClean="0"/>
              <a:t>wahrscheinlich</a:t>
            </a:r>
            <a:r>
              <a:rPr lang="en-US" dirty="0" smtClean="0"/>
              <a:t> und </a:t>
            </a:r>
            <a:r>
              <a:rPr lang="en-US" dirty="0" err="1" smtClean="0"/>
              <a:t>vermutet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Szenarien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Westafrika</a:t>
            </a:r>
            <a:r>
              <a:rPr lang="en-US" dirty="0" smtClean="0"/>
              <a:t>: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Januar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(best case) </a:t>
            </a:r>
            <a:r>
              <a:rPr lang="en-US" dirty="0" err="1" smtClean="0"/>
              <a:t>oder</a:t>
            </a:r>
            <a:r>
              <a:rPr lang="en-US" dirty="0" smtClean="0"/>
              <a:t> 1,4 </a:t>
            </a:r>
            <a:r>
              <a:rPr lang="en-US" dirty="0" err="1" smtClean="0"/>
              <a:t>Millionen</a:t>
            </a:r>
            <a:r>
              <a:rPr lang="en-US" dirty="0" smtClean="0"/>
              <a:t> </a:t>
            </a:r>
            <a:r>
              <a:rPr lang="en-US" dirty="0" err="1" smtClean="0"/>
              <a:t>Fälle</a:t>
            </a:r>
            <a:r>
              <a:rPr lang="en-US" dirty="0" smtClean="0"/>
              <a:t> (worst case)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/>
              <a:t>Zwei</a:t>
            </a:r>
            <a:r>
              <a:rPr lang="en-US" b="1" dirty="0" smtClean="0"/>
              <a:t> </a:t>
            </a:r>
            <a:r>
              <a:rPr lang="en-US" b="1" dirty="0" err="1" smtClean="0"/>
              <a:t>Monate</a:t>
            </a:r>
            <a:r>
              <a:rPr lang="en-US" b="1" dirty="0" smtClean="0"/>
              <a:t> </a:t>
            </a:r>
            <a:r>
              <a:rPr lang="en-US" b="1" dirty="0" err="1" smtClean="0"/>
              <a:t>später</a:t>
            </a:r>
            <a:r>
              <a:rPr lang="en-US" b="1" dirty="0" smtClean="0"/>
              <a:t> (10.12.2014)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Sierra Leone: 7897 Ebola-Fälle, 1768 Tote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Situation verbessert, aber UNMEER</a:t>
            </a:r>
            <a:r>
              <a:rPr lang="de-CH" dirty="0"/>
              <a:t> </a:t>
            </a:r>
            <a:r>
              <a:rPr lang="de-CH" dirty="0" smtClean="0"/>
              <a:t>hat Ziel per 1. Dezember verfehlt: Es sind </a:t>
            </a:r>
            <a:r>
              <a:rPr lang="de-CH" dirty="0" err="1" smtClean="0"/>
              <a:t>nich</a:t>
            </a:r>
            <a:r>
              <a:rPr lang="de-CH" dirty="0" smtClean="0"/>
              <a:t> 70% der Patienten unter Behandlung und nicht 70% der Toten sicher beerdigt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Problemzonen: </a:t>
            </a:r>
            <a:r>
              <a:rPr lang="de-CH" b="1" dirty="0" smtClean="0"/>
              <a:t>Ländliche Gebiete in Sierra Leone, Gebiet um </a:t>
            </a:r>
            <a:r>
              <a:rPr lang="de-CH" b="1" dirty="0" err="1" smtClean="0"/>
              <a:t>Makeni</a:t>
            </a:r>
            <a:r>
              <a:rPr lang="de-CH" b="1" dirty="0" smtClean="0"/>
              <a:t> (</a:t>
            </a:r>
            <a:r>
              <a:rPr lang="de-CH" b="1" dirty="0" err="1" smtClean="0"/>
              <a:t>Bombali</a:t>
            </a:r>
            <a:r>
              <a:rPr lang="de-CH" b="1" dirty="0" smtClean="0"/>
              <a:t>)</a:t>
            </a:r>
            <a:r>
              <a:rPr lang="de-CH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8425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1"/>
            <a:ext cx="9113520" cy="684307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133391" y="3171217"/>
            <a:ext cx="3058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 smtClean="0"/>
              <a:t>«Vor dem Eintreten bitte Hände waschen»</a:t>
            </a:r>
          </a:p>
          <a:p>
            <a:r>
              <a:rPr lang="de-CH" sz="2500" b="1" dirty="0" smtClean="0"/>
              <a:t>Alltag in Freetown</a:t>
            </a:r>
            <a:endParaRPr lang="de-CH" sz="2500" b="1" dirty="0"/>
          </a:p>
        </p:txBody>
      </p:sp>
    </p:spTree>
    <p:extLst>
      <p:ext uri="{BB962C8B-B14F-4D97-AF65-F5344CB8AC3E}">
        <p14:creationId xmlns:p14="http://schemas.microsoft.com/office/powerpoint/2010/main" val="34604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Unterwegs in Sierra Leone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b="1" dirty="0" smtClean="0"/>
              <a:t>Alltag im Ebola-Gebiet</a:t>
            </a:r>
          </a:p>
          <a:p>
            <a:pPr lvl="1"/>
            <a:r>
              <a:rPr lang="de-CH" dirty="0" smtClean="0"/>
              <a:t>Sichtbar: Temperatur-Kontrollen, Chlorwasser</a:t>
            </a:r>
          </a:p>
          <a:p>
            <a:pPr lvl="1"/>
            <a:r>
              <a:rPr lang="de-CH" dirty="0" smtClean="0"/>
              <a:t>Kein Händeschütteln, keine Umarmungen</a:t>
            </a:r>
          </a:p>
          <a:p>
            <a:pPr lvl="1"/>
            <a:r>
              <a:rPr lang="de-CH" dirty="0" smtClean="0"/>
              <a:t>Aber: kein Kriegsgebiet o.ä., das Leben geht weiter</a:t>
            </a:r>
          </a:p>
          <a:p>
            <a:r>
              <a:rPr lang="de-CH" b="1" dirty="0" smtClean="0"/>
              <a:t>Eigene Vorsichtsmassnahmen</a:t>
            </a:r>
            <a:endParaRPr lang="de-CH" b="1" dirty="0"/>
          </a:p>
          <a:p>
            <a:pPr lvl="1"/>
            <a:r>
              <a:rPr lang="de-CH" dirty="0" smtClean="0"/>
              <a:t>Wer grundsätzliche Regeln befolg, lebt sicher</a:t>
            </a:r>
          </a:p>
          <a:p>
            <a:pPr lvl="1"/>
            <a:r>
              <a:rPr lang="de-CH" dirty="0" smtClean="0"/>
              <a:t>Desinfektionsmittel, 3 mal täglich Fiebermessen</a:t>
            </a:r>
          </a:p>
          <a:p>
            <a:pPr lvl="1"/>
            <a:r>
              <a:rPr lang="de-CH" dirty="0" smtClean="0"/>
              <a:t>Wichtiger als alles andere: Planung &amp; Vorsicht (Kontakt, Transport usw.)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37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Strategie zur Eindämmung der Epidemie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Sensibilisierung der Bevölkerung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Sichere Beerdigungen der Toten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Infrastruktur zur Behandlung der Infizierten</a:t>
            </a:r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33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520" cy="68430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33391" y="3171217"/>
            <a:ext cx="30586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 smtClean="0"/>
              <a:t>«Beugen Sie Ebola vor!» Plakat mit Symptomen und Ratschlägen in Freetown</a:t>
            </a:r>
            <a:endParaRPr lang="de-CH" sz="2500" b="1" dirty="0"/>
          </a:p>
        </p:txBody>
      </p:sp>
    </p:spTree>
    <p:extLst>
      <p:ext uri="{BB962C8B-B14F-4D97-AF65-F5344CB8AC3E}">
        <p14:creationId xmlns:p14="http://schemas.microsoft.com/office/powerpoint/2010/main" val="1959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Strategie zur Eindämmung der Epidemie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Infrastruktur </a:t>
            </a:r>
            <a:r>
              <a:rPr lang="de-CH" dirty="0"/>
              <a:t>zur Behandlung der </a:t>
            </a:r>
            <a:r>
              <a:rPr lang="de-CH" dirty="0" smtClean="0"/>
              <a:t>Infizierten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Sichere Beerdigungen der Toten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Sensibilisierung </a:t>
            </a:r>
            <a:r>
              <a:rPr lang="de-CH" dirty="0"/>
              <a:t>der Bevölkerung</a:t>
            </a:r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65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10" y="57874"/>
            <a:ext cx="9133392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33391" y="3171217"/>
            <a:ext cx="3058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 smtClean="0"/>
              <a:t>«Ebola-Friedhof» nahe </a:t>
            </a:r>
            <a:r>
              <a:rPr lang="de-CH" sz="2500" b="1" dirty="0" err="1" smtClean="0"/>
              <a:t>Makeni</a:t>
            </a:r>
            <a:endParaRPr lang="de-CH" sz="2500" b="1" dirty="0"/>
          </a:p>
        </p:txBody>
      </p:sp>
    </p:spTree>
    <p:extLst>
      <p:ext uri="{BB962C8B-B14F-4D97-AF65-F5344CB8AC3E}">
        <p14:creationId xmlns:p14="http://schemas.microsoft.com/office/powerpoint/2010/main" val="36871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318</Words>
  <Application>Microsoft Office PowerPoint</Application>
  <PresentationFormat>Breitbild</PresentationFormat>
  <Paragraphs>58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Organisch</vt:lpstr>
      <vt:lpstr>Erfahrungen aus dem Krisengebiet </vt:lpstr>
      <vt:lpstr>Zurück aus Sierra Leone</vt:lpstr>
      <vt:lpstr>Aktuelle Situation</vt:lpstr>
      <vt:lpstr>PowerPoint-Präsentation</vt:lpstr>
      <vt:lpstr>Unterwegs in Sierra Leone</vt:lpstr>
      <vt:lpstr>Strategie zur Eindämmung der Epidemie</vt:lpstr>
      <vt:lpstr>PowerPoint-Präsentation</vt:lpstr>
      <vt:lpstr>Strategie zur Eindämmung der Epidemie</vt:lpstr>
      <vt:lpstr>PowerPoint-Präsentation</vt:lpstr>
      <vt:lpstr>Strategie zur Eindämmung der Epidemie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Zeier</dc:creator>
  <cp:lastModifiedBy>Christian Zeier</cp:lastModifiedBy>
  <cp:revision>41</cp:revision>
  <cp:lastPrinted>2014-12-10T10:28:16Z</cp:lastPrinted>
  <dcterms:created xsi:type="dcterms:W3CDTF">2014-11-25T11:44:53Z</dcterms:created>
  <dcterms:modified xsi:type="dcterms:W3CDTF">2015-01-29T14:28:10Z</dcterms:modified>
</cp:coreProperties>
</file>